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sldIdLst>
    <p:sldId id="256" r:id="rId2"/>
    <p:sldId id="260" r:id="rId3"/>
    <p:sldId id="257" r:id="rId4"/>
    <p:sldId id="258" r:id="rId5"/>
    <p:sldId id="262" r:id="rId6"/>
    <p:sldId id="259" r:id="rId7"/>
    <p:sldId id="261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98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-1016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8751"/>
            <a:ext cx="7543800" cy="1945481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429000"/>
            <a:ext cx="6461760" cy="8001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 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1752600" cy="4388644"/>
          </a:xfrm>
        </p:spPr>
        <p:txBody>
          <a:bodyPr vert="eaVert" anchor="b" anchorCtr="0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4114800"/>
            <a:ext cx="7659687" cy="8763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4" y="2889647"/>
            <a:ext cx="6135687" cy="122515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52144"/>
            <a:ext cx="3657600" cy="34427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152144"/>
            <a:ext cx="3657600" cy="34427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3657600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365760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151335"/>
            <a:ext cx="3657600" cy="47982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1631156"/>
            <a:ext cx="365760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4121658"/>
            <a:ext cx="7772400" cy="44577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4572000"/>
            <a:ext cx="7772401" cy="4572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285750"/>
            <a:ext cx="7772400" cy="370713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4121458"/>
            <a:ext cx="7772400" cy="445970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4572000"/>
            <a:ext cx="7772400" cy="459486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7620000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4114800"/>
            <a:ext cx="685800" cy="5143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4236720"/>
            <a:ext cx="548640" cy="29718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882821" y="2990850"/>
            <a:ext cx="177546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856152" y="1188720"/>
            <a:ext cx="18287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8F1B69E8-23E9-4C1F-AA2B-3C5BA6EDBEAE}" type="datetimeFigureOut">
              <a:rPr lang="en-US" smtClean="0"/>
              <a:t>15/12/11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2.jpg"/><Relationship Id="rId7" Type="http://schemas.openxmlformats.org/officeDocument/2006/relationships/image" Target="../media/image3.JPG"/><Relationship Id="rId8" Type="http://schemas.openxmlformats.org/officeDocument/2006/relationships/image" Target="../media/image4.jpg"/><Relationship Id="rId9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047751"/>
            <a:ext cx="7543800" cy="1945481"/>
          </a:xfrm>
        </p:spPr>
        <p:txBody>
          <a:bodyPr/>
          <a:lstStyle/>
          <a:p>
            <a:pPr algn="ctr"/>
            <a:r>
              <a:rPr kumimoji="1" lang="en-US" altLang="zh-TW" dirty="0" err="1" smtClean="0">
                <a:latin typeface="微軟正黑體"/>
                <a:ea typeface="微軟正黑體"/>
                <a:cs typeface="微軟正黑體"/>
              </a:rPr>
              <a:t>FinalProjec</a:t>
            </a:r>
            <a:r>
              <a:rPr kumimoji="1" lang="en-US" altLang="zh-TW" dirty="0" err="1" smtClean="0"/>
              <a:t>t</a:t>
            </a:r>
            <a:endParaRPr kumimoji="1" lang="zh-TW" altLang="en-US" dirty="0"/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>
          <a:xfrm>
            <a:off x="1257300" y="3471334"/>
            <a:ext cx="6781800" cy="1422400"/>
          </a:xfrm>
        </p:spPr>
        <p:txBody>
          <a:bodyPr>
            <a:noAutofit/>
          </a:bodyPr>
          <a:lstStyle/>
          <a:p>
            <a:pPr algn="r"/>
            <a:r>
              <a:rPr kumimoji="1" lang="zh-TW" altLang="en-US" sz="2800" dirty="0" smtClean="0">
                <a:solidFill>
                  <a:schemeClr val="accent6">
                    <a:lumMod val="75000"/>
                  </a:schemeClr>
                </a:solidFill>
                <a:latin typeface="微軟正黑體"/>
                <a:ea typeface="微軟正黑體"/>
                <a:cs typeface="微軟正黑體"/>
              </a:rPr>
              <a:t>系級：資工</a:t>
            </a:r>
            <a:r>
              <a:rPr kumimoji="1" lang="zh-TW" altLang="zh-TW" sz="2800" dirty="0" smtClean="0">
                <a:solidFill>
                  <a:schemeClr val="accent6">
                    <a:lumMod val="75000"/>
                  </a:schemeClr>
                </a:solidFill>
                <a:latin typeface="微軟正黑體"/>
                <a:ea typeface="微軟正黑體"/>
                <a:cs typeface="微軟正黑體"/>
              </a:rPr>
              <a:t>4</a:t>
            </a:r>
            <a:r>
              <a:rPr kumimoji="1" lang="en-US" altLang="zh-TW" sz="2800" dirty="0" smtClean="0">
                <a:solidFill>
                  <a:schemeClr val="accent6">
                    <a:lumMod val="75000"/>
                  </a:schemeClr>
                </a:solidFill>
                <a:latin typeface="微軟正黑體"/>
                <a:ea typeface="微軟正黑體"/>
                <a:cs typeface="微軟正黑體"/>
              </a:rPr>
              <a:t>A</a:t>
            </a:r>
          </a:p>
          <a:p>
            <a:pPr algn="r"/>
            <a:r>
              <a:rPr kumimoji="1" lang="zh-TW" altLang="en-US" sz="2800" dirty="0" smtClean="0">
                <a:solidFill>
                  <a:schemeClr val="accent6">
                    <a:lumMod val="75000"/>
                  </a:schemeClr>
                </a:solidFill>
                <a:latin typeface="微軟正黑體"/>
                <a:ea typeface="微軟正黑體"/>
                <a:cs typeface="微軟正黑體"/>
              </a:rPr>
              <a:t>姓名：尹崇珂</a:t>
            </a:r>
            <a:endParaRPr kumimoji="1" lang="en-US" altLang="zh-TW" sz="2800" dirty="0">
              <a:solidFill>
                <a:schemeClr val="accent6">
                  <a:lumMod val="75000"/>
                </a:schemeClr>
              </a:solidFill>
              <a:latin typeface="微軟正黑體"/>
              <a:ea typeface="微軟正黑體"/>
              <a:cs typeface="微軟正黑體"/>
            </a:endParaRPr>
          </a:p>
          <a:p>
            <a:pPr algn="r"/>
            <a:r>
              <a:rPr kumimoji="1" lang="zh-TW" altLang="en-US" sz="2800" dirty="0" smtClean="0">
                <a:solidFill>
                  <a:schemeClr val="accent6">
                    <a:lumMod val="75000"/>
                  </a:schemeClr>
                </a:solidFill>
                <a:latin typeface="微軟正黑體"/>
                <a:ea typeface="微軟正黑體"/>
                <a:cs typeface="微軟正黑體"/>
              </a:rPr>
              <a:t>學號：</a:t>
            </a:r>
            <a:r>
              <a:rPr kumimoji="1" lang="en-US" altLang="zh-TW" sz="2800" dirty="0" smtClean="0">
                <a:solidFill>
                  <a:schemeClr val="accent6">
                    <a:lumMod val="75000"/>
                  </a:schemeClr>
                </a:solidFill>
                <a:latin typeface="微軟正黑體"/>
                <a:ea typeface="微軟正黑體"/>
                <a:cs typeface="微軟正黑體"/>
              </a:rPr>
              <a:t>101502503</a:t>
            </a:r>
            <a:endParaRPr kumimoji="1" lang="zh-TW" altLang="en-US" sz="2800" dirty="0">
              <a:solidFill>
                <a:schemeClr val="accent6">
                  <a:lumMod val="75000"/>
                </a:schemeClr>
              </a:solidFill>
              <a:latin typeface="微軟正黑體"/>
              <a:ea typeface="微軟正黑體"/>
              <a:cs typeface="微軟正黑體"/>
            </a:endParaRPr>
          </a:p>
        </p:txBody>
      </p:sp>
    </p:spTree>
    <p:extLst>
      <p:ext uri="{BB962C8B-B14F-4D97-AF65-F5344CB8AC3E}">
        <p14:creationId xmlns:p14="http://schemas.microsoft.com/office/powerpoint/2010/main" val="1642386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動機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pic>
        <p:nvPicPr>
          <p:cNvPr id="4" name="圖片 3" descr="post_log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92" y="1608666"/>
            <a:ext cx="2753782" cy="2753782"/>
          </a:xfrm>
          <a:prstGeom prst="rect">
            <a:avLst/>
          </a:prstGeom>
        </p:spPr>
      </p:pic>
      <p:pic>
        <p:nvPicPr>
          <p:cNvPr id="5" name="圖片 4" descr="cat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419" y="1227333"/>
            <a:ext cx="4900083" cy="999233"/>
          </a:xfrm>
          <a:prstGeom prst="rect">
            <a:avLst/>
          </a:prstGeom>
        </p:spPr>
      </p:pic>
      <p:pic>
        <p:nvPicPr>
          <p:cNvPr id="6" name="圖片 5" descr="hct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917" y="2353566"/>
            <a:ext cx="4804833" cy="1271257"/>
          </a:xfrm>
          <a:prstGeom prst="rect">
            <a:avLst/>
          </a:prstGeom>
        </p:spPr>
      </p:pic>
      <p:pic>
        <p:nvPicPr>
          <p:cNvPr id="7" name="圖片 6" descr="bigbird_logo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3419" y="3509241"/>
            <a:ext cx="4783667" cy="1558252"/>
          </a:xfrm>
          <a:prstGeom prst="rect">
            <a:avLst/>
          </a:prstGeom>
        </p:spPr>
      </p:pic>
      <p:pic>
        <p:nvPicPr>
          <p:cNvPr id="8" name="圖片 7" descr="AA022282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402" y="1151721"/>
            <a:ext cx="2901696" cy="3136392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4194326" y="-10583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9600" b="1" dirty="0" smtClean="0">
                <a:solidFill>
                  <a:srgbClr val="FF0000"/>
                </a:solidFill>
              </a:rPr>
              <a:t>？</a:t>
            </a:r>
            <a:endParaRPr kumimoji="1" lang="zh-TW" altLang="en-US" sz="9600" b="1" dirty="0">
              <a:solidFill>
                <a:srgbClr val="FF0000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8487834" y="4116920"/>
            <a:ext cx="624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800" dirty="0" smtClean="0">
                <a:solidFill>
                  <a:schemeClr val="tx2"/>
                </a:solidFill>
              </a:rPr>
              <a:t>1</a:t>
            </a:r>
            <a:endParaRPr kumimoji="1" lang="zh-TW" altLang="en-US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36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簡介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運費試算：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pPr lvl="1"/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尺寸：長、寬、高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pPr lvl="1"/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重量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pPr lvl="1"/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寄送地點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pPr lvl="1"/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收件地點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pPr lvl="1"/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常溫 </a:t>
            </a:r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/ 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低溫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pPr lvl="1"/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User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附近的店家</a:t>
            </a:r>
            <a:endParaRPr kumimoji="1" lang="en-US" altLang="zh-TW" dirty="0">
              <a:latin typeface="微軟正黑體"/>
              <a:ea typeface="微軟正黑體"/>
              <a:cs typeface="微軟正黑體"/>
            </a:endParaRPr>
          </a:p>
        </p:txBody>
      </p:sp>
      <p:pic>
        <p:nvPicPr>
          <p:cNvPr id="4" name="圖片 3" descr="locat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984" y="3640667"/>
            <a:ext cx="1159933" cy="1159933"/>
          </a:xfrm>
          <a:prstGeom prst="rect">
            <a:avLst/>
          </a:prstGeom>
        </p:spPr>
      </p:pic>
      <p:pic>
        <p:nvPicPr>
          <p:cNvPr id="8" name="圖片 7" descr="螢幕快照 2015-12-11 上午1.46.5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073" y="1182884"/>
            <a:ext cx="1350180" cy="2608396"/>
          </a:xfrm>
          <a:prstGeom prst="rect">
            <a:avLst/>
          </a:prstGeom>
        </p:spPr>
      </p:pic>
      <p:cxnSp>
        <p:nvCxnSpPr>
          <p:cNvPr id="14" name="直線箭頭接點 13"/>
          <p:cNvCxnSpPr/>
          <p:nvPr/>
        </p:nvCxnSpPr>
        <p:spPr>
          <a:xfrm>
            <a:off x="3312584" y="1852084"/>
            <a:ext cx="825500" cy="38099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5" name="直線箭頭接點 14"/>
          <p:cNvCxnSpPr/>
          <p:nvPr/>
        </p:nvCxnSpPr>
        <p:spPr>
          <a:xfrm>
            <a:off x="1820333" y="2152650"/>
            <a:ext cx="2296584" cy="228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7" name="直線箭頭接點 16"/>
          <p:cNvCxnSpPr/>
          <p:nvPr/>
        </p:nvCxnSpPr>
        <p:spPr>
          <a:xfrm>
            <a:off x="2300817" y="2554816"/>
            <a:ext cx="176318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直線箭頭接點 18"/>
          <p:cNvCxnSpPr/>
          <p:nvPr/>
        </p:nvCxnSpPr>
        <p:spPr>
          <a:xfrm flipV="1">
            <a:off x="2300817" y="2709333"/>
            <a:ext cx="1816100" cy="1735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直線箭頭接點 20"/>
          <p:cNvCxnSpPr/>
          <p:nvPr/>
        </p:nvCxnSpPr>
        <p:spPr>
          <a:xfrm flipV="1">
            <a:off x="2544234" y="2882900"/>
            <a:ext cx="1572683" cy="40216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8" name="直線箭頭接點 27"/>
          <p:cNvCxnSpPr/>
          <p:nvPr/>
        </p:nvCxnSpPr>
        <p:spPr>
          <a:xfrm>
            <a:off x="5640917" y="2487082"/>
            <a:ext cx="67733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30" name="圖片 29" descr="idea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773" y="1442839"/>
            <a:ext cx="1876994" cy="2088486"/>
          </a:xfrm>
          <a:prstGeom prst="rect">
            <a:avLst/>
          </a:prstGeom>
        </p:spPr>
      </p:pic>
      <p:sp>
        <p:nvSpPr>
          <p:cNvPr id="31" name="文字方塊 30"/>
          <p:cNvSpPr txBox="1"/>
          <p:nvPr/>
        </p:nvSpPr>
        <p:spPr>
          <a:xfrm>
            <a:off x="8487834" y="4116920"/>
            <a:ext cx="624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800" dirty="0" smtClean="0">
                <a:solidFill>
                  <a:schemeClr val="tx2"/>
                </a:solidFill>
              </a:rPr>
              <a:t>2</a:t>
            </a:r>
            <a:endParaRPr kumimoji="1" lang="zh-TW" altLang="en-US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692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做法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分別計算各家運費，找出最低者。</a:t>
            </a:r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endParaRPr kumimoji="1" lang="en-US" altLang="zh-TW" dirty="0">
              <a:latin typeface="微軟正黑體"/>
              <a:ea typeface="微軟正黑體"/>
              <a:cs typeface="微軟正黑體"/>
            </a:endParaRPr>
          </a:p>
          <a:p>
            <a:endParaRPr kumimoji="1" lang="en-US" altLang="zh-TW" dirty="0" smtClean="0">
              <a:latin typeface="微軟正黑體"/>
              <a:ea typeface="微軟正黑體"/>
              <a:cs typeface="微軟正黑體"/>
            </a:endParaRPr>
          </a:p>
          <a:p>
            <a:pPr marL="114300" indent="0">
              <a:buNone/>
            </a:pPr>
            <a:endParaRPr kumimoji="1" lang="en-US" altLang="zh-TW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8487834" y="4116920"/>
            <a:ext cx="624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800" dirty="0" smtClean="0">
                <a:solidFill>
                  <a:schemeClr val="tx2"/>
                </a:solidFill>
              </a:rPr>
              <a:t>3</a:t>
            </a:r>
            <a:endParaRPr kumimoji="1" lang="zh-TW" altLang="en-US" sz="2800" dirty="0">
              <a:solidFill>
                <a:schemeClr val="tx2"/>
              </a:solidFill>
            </a:endParaRPr>
          </a:p>
        </p:txBody>
      </p:sp>
      <p:pic>
        <p:nvPicPr>
          <p:cNvPr id="6" name="圖片 5" descr="黑貓資費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085" y="1551873"/>
            <a:ext cx="3812115" cy="2100462"/>
          </a:xfrm>
          <a:prstGeom prst="rect">
            <a:avLst/>
          </a:prstGeom>
        </p:spPr>
      </p:pic>
      <p:pic>
        <p:nvPicPr>
          <p:cNvPr id="7" name="圖片 6" descr="新竹貨運資費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085" y="4037542"/>
            <a:ext cx="3915833" cy="883708"/>
          </a:xfrm>
          <a:prstGeom prst="rect">
            <a:avLst/>
          </a:prstGeom>
        </p:spPr>
      </p:pic>
      <p:pic>
        <p:nvPicPr>
          <p:cNvPr id="8" name="圖片 7" descr="台灣宅配通資費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31" y="3430494"/>
            <a:ext cx="3162002" cy="1713006"/>
          </a:xfrm>
          <a:prstGeom prst="rect">
            <a:avLst/>
          </a:prstGeom>
        </p:spPr>
      </p:pic>
      <p:pic>
        <p:nvPicPr>
          <p:cNvPr id="5" name="圖片 4" descr="郵局資費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95" y="1759904"/>
            <a:ext cx="3472995" cy="1736498"/>
          </a:xfrm>
          <a:prstGeom prst="rect">
            <a:avLst/>
          </a:prstGeom>
        </p:spPr>
      </p:pic>
      <p:pic>
        <p:nvPicPr>
          <p:cNvPr id="9" name="圖片 8" descr="post_logo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80392"/>
            <a:ext cx="767671" cy="767671"/>
          </a:xfrm>
          <a:prstGeom prst="rect">
            <a:avLst/>
          </a:prstGeom>
        </p:spPr>
      </p:pic>
      <p:pic>
        <p:nvPicPr>
          <p:cNvPr id="10" name="圖片 9" descr="cat-Logo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466" y="1140884"/>
            <a:ext cx="1961734" cy="400040"/>
          </a:xfrm>
          <a:prstGeom prst="rect">
            <a:avLst/>
          </a:prstGeom>
        </p:spPr>
      </p:pic>
      <p:pic>
        <p:nvPicPr>
          <p:cNvPr id="11" name="圖片 10" descr="hct_logo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476" y="3629864"/>
            <a:ext cx="1729724" cy="457648"/>
          </a:xfrm>
          <a:prstGeom prst="rect">
            <a:avLst/>
          </a:prstGeom>
        </p:spPr>
      </p:pic>
      <p:pic>
        <p:nvPicPr>
          <p:cNvPr id="12" name="圖片 11" descr="bigbird_logo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8899" y="4116920"/>
            <a:ext cx="1442242" cy="46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6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做法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利用</a:t>
            </a:r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 </a:t>
            </a:r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地理位置定位</a:t>
            </a:r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(</a:t>
            </a:r>
            <a:r>
              <a:rPr kumimoji="1" lang="en-US" altLang="zh-TW" dirty="0" err="1">
                <a:latin typeface="微軟正黑體"/>
                <a:ea typeface="微軟正黑體"/>
                <a:cs typeface="微軟正黑體"/>
              </a:rPr>
              <a:t>Geolocation</a:t>
            </a:r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) </a:t>
            </a:r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得到</a:t>
            </a:r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User</a:t>
            </a:r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所在位置的經緯度。</a:t>
            </a:r>
            <a:endParaRPr kumimoji="1" lang="en-US" altLang="zh-TW" dirty="0">
              <a:latin typeface="微軟正黑體"/>
              <a:ea typeface="微軟正黑體"/>
              <a:cs typeface="微軟正黑體"/>
            </a:endParaRPr>
          </a:p>
          <a:p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利用</a:t>
            </a:r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 Google</a:t>
            </a:r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 </a:t>
            </a:r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Place</a:t>
            </a:r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 </a:t>
            </a:r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API(</a:t>
            </a:r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地方資訊</a:t>
            </a:r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)  </a:t>
            </a:r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找尋</a:t>
            </a:r>
            <a:r>
              <a:rPr kumimoji="1" lang="en-US" altLang="zh-TW" dirty="0">
                <a:latin typeface="微軟正黑體"/>
                <a:ea typeface="微軟正黑體"/>
                <a:cs typeface="微軟正黑體"/>
              </a:rPr>
              <a:t>User</a:t>
            </a:r>
            <a:r>
              <a:rPr kumimoji="1" lang="zh-TW" altLang="en-US" dirty="0">
                <a:latin typeface="微軟正黑體"/>
                <a:ea typeface="微軟正黑體"/>
                <a:cs typeface="微軟正黑體"/>
              </a:rPr>
              <a:t>附近的店家。</a:t>
            </a:r>
          </a:p>
          <a:p>
            <a:pPr marL="114300" indent="0">
              <a:buNone/>
            </a:pPr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8487834" y="4116920"/>
            <a:ext cx="624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800" dirty="0" smtClean="0">
                <a:solidFill>
                  <a:schemeClr val="tx2"/>
                </a:solidFill>
              </a:rPr>
              <a:t>4</a:t>
            </a:r>
            <a:endParaRPr kumimoji="1" lang="zh-TW" altLang="en-US" sz="2800" dirty="0">
              <a:solidFill>
                <a:schemeClr val="tx2"/>
              </a:solidFill>
            </a:endParaRPr>
          </a:p>
        </p:txBody>
      </p:sp>
      <p:pic>
        <p:nvPicPr>
          <p:cNvPr id="5" name="圖片 4" descr="螢幕快照 2015-12-11 上午2.03.4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82" t="12166" r="13133"/>
          <a:stretch/>
        </p:blipFill>
        <p:spPr>
          <a:xfrm>
            <a:off x="1185334" y="2423584"/>
            <a:ext cx="4201583" cy="2593446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5609165" y="3058585"/>
            <a:ext cx="2468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location: </a:t>
            </a:r>
            <a:r>
              <a:rPr kumimoji="1" lang="en-US" altLang="zh-TW" dirty="0" err="1"/>
              <a:t>pyrmont</a:t>
            </a:r>
            <a:r>
              <a:rPr kumimoji="1" lang="en-US" altLang="zh-TW" dirty="0"/>
              <a:t>,</a:t>
            </a:r>
          </a:p>
          <a:p>
            <a:r>
              <a:rPr kumimoji="1" lang="en-US" altLang="zh-TW" dirty="0" smtClean="0"/>
              <a:t>radius</a:t>
            </a:r>
            <a:r>
              <a:rPr kumimoji="1" lang="en-US" altLang="zh-TW" dirty="0"/>
              <a:t>: 500,</a:t>
            </a:r>
          </a:p>
          <a:p>
            <a:r>
              <a:rPr kumimoji="1" lang="en-US" altLang="zh-TW" dirty="0" smtClean="0"/>
              <a:t>types</a:t>
            </a:r>
            <a:r>
              <a:rPr kumimoji="1" lang="en-US" altLang="zh-TW" dirty="0"/>
              <a:t>: </a:t>
            </a:r>
            <a:r>
              <a:rPr kumimoji="1" lang="en-US" altLang="zh-TW" dirty="0" smtClean="0"/>
              <a:t>[’</a:t>
            </a:r>
            <a:r>
              <a:rPr kumimoji="1" lang="en-US" altLang="zh-TW" dirty="0" err="1" smtClean="0"/>
              <a:t>post_office</a:t>
            </a:r>
            <a:r>
              <a:rPr kumimoji="1" lang="en-US" altLang="zh-TW" dirty="0" smtClean="0"/>
              <a:t>'</a:t>
            </a:r>
            <a:r>
              <a:rPr kumimoji="1" lang="en-US" altLang="zh-TW" dirty="0"/>
              <a:t>]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90138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>
                <a:latin typeface="微軟正黑體"/>
                <a:ea typeface="微軟正黑體"/>
                <a:cs typeface="微軟正黑體"/>
              </a:rPr>
              <a:t>Demo</a:t>
            </a:r>
            <a:r>
              <a:rPr kumimoji="1" lang="zh-TW" altLang="en-US" dirty="0" smtClean="0">
                <a:latin typeface="微軟正黑體"/>
                <a:ea typeface="微軟正黑體"/>
                <a:cs typeface="微軟正黑體"/>
              </a:rPr>
              <a:t>影片</a:t>
            </a:r>
            <a:endParaRPr kumimoji="1" lang="zh-TW" altLang="en-US" dirty="0">
              <a:latin typeface="微軟正黑體"/>
              <a:ea typeface="微軟正黑體"/>
              <a:cs typeface="微軟正黑體"/>
            </a:endParaRPr>
          </a:p>
        </p:txBody>
      </p:sp>
      <p:pic>
        <p:nvPicPr>
          <p:cNvPr id="5" name="demo影片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8063" y="0"/>
            <a:ext cx="2645645" cy="5128481"/>
          </a:xfrm>
        </p:spPr>
      </p:pic>
      <p:sp>
        <p:nvSpPr>
          <p:cNvPr id="4" name="文字方塊 3"/>
          <p:cNvSpPr txBox="1"/>
          <p:nvPr/>
        </p:nvSpPr>
        <p:spPr>
          <a:xfrm>
            <a:off x="8487834" y="4116920"/>
            <a:ext cx="624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800" dirty="0" smtClean="0">
                <a:solidFill>
                  <a:schemeClr val="tx2"/>
                </a:solidFill>
              </a:rPr>
              <a:t>5</a:t>
            </a:r>
            <a:endParaRPr kumimoji="1" lang="zh-TW" altLang="en-US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07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2032000"/>
            <a:ext cx="7620000" cy="2768600"/>
          </a:xfrm>
        </p:spPr>
        <p:txBody>
          <a:bodyPr>
            <a:normAutofit/>
          </a:bodyPr>
          <a:lstStyle/>
          <a:p>
            <a:pPr marL="114300" indent="0" algn="ctr">
              <a:buNone/>
            </a:pPr>
            <a:r>
              <a:rPr kumimoji="1" lang="en-US" altLang="zh-TW" sz="5400" dirty="0" smtClean="0"/>
              <a:t>THE</a:t>
            </a:r>
            <a:r>
              <a:rPr kumimoji="1" lang="zh-TW" altLang="en-US" sz="5400" dirty="0" smtClean="0"/>
              <a:t> </a:t>
            </a:r>
            <a:r>
              <a:rPr kumimoji="1" lang="en-US" altLang="zh-TW" sz="5400" dirty="0" smtClean="0"/>
              <a:t>END</a:t>
            </a:r>
          </a:p>
          <a:p>
            <a:pPr marL="114300" indent="0" algn="ctr">
              <a:buNone/>
            </a:pPr>
            <a:r>
              <a:rPr kumimoji="1" lang="en-US" altLang="zh-TW" sz="5400" dirty="0" smtClean="0"/>
              <a:t>Thank</a:t>
            </a:r>
            <a:r>
              <a:rPr kumimoji="1" lang="zh-TW" altLang="en-US" sz="5400" dirty="0" smtClean="0"/>
              <a:t> </a:t>
            </a:r>
            <a:r>
              <a:rPr kumimoji="1" lang="en-US" altLang="zh-TW" sz="5400" dirty="0" smtClean="0"/>
              <a:t>you!</a:t>
            </a:r>
            <a:endParaRPr kumimoji="1"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237835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相鄰">
  <a:themeElements>
    <a:clrScheme name="相鄰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相鄰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相鄰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相鄰.thmx</Template>
  <TotalTime>66</TotalTime>
  <Words>96</Words>
  <Application>Microsoft Macintosh PowerPoint</Application>
  <PresentationFormat>如螢幕大小 (16:9)</PresentationFormat>
  <Paragraphs>32</Paragraphs>
  <Slides>7</Slides>
  <Notes>0</Notes>
  <HiddenSlides>0</HiddenSlides>
  <MMClips>1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8" baseType="lpstr">
      <vt:lpstr>相鄰</vt:lpstr>
      <vt:lpstr>FinalProject</vt:lpstr>
      <vt:lpstr>動機</vt:lpstr>
      <vt:lpstr>簡介</vt:lpstr>
      <vt:lpstr>做法</vt:lpstr>
      <vt:lpstr>做法</vt:lpstr>
      <vt:lpstr>Demo影片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FinalProject</dc:title>
  <dc:creator>Kiki Yin</dc:creator>
  <cp:lastModifiedBy>Kiki Yin</cp:lastModifiedBy>
  <cp:revision>5</cp:revision>
  <dcterms:created xsi:type="dcterms:W3CDTF">2015-12-10T16:51:24Z</dcterms:created>
  <dcterms:modified xsi:type="dcterms:W3CDTF">2015-12-11T03:28:44Z</dcterms:modified>
</cp:coreProperties>
</file>